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CFD00-8C62-4482-AC16-67ABFB78A161}" type="datetimeFigureOut">
              <a:rPr lang="sv-SE" smtClean="0"/>
              <a:t>2022-01-10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1AD07-64BF-49BC-924F-55BEE32A67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2195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EA4C2-A48B-478E-9F65-26303273F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AA2825-F107-4B3C-8054-F025ADD10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56906-2F76-4586-A482-C24EF7F9E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9C10-1B64-4A43-B0C6-402972EFB5F8}" type="datetimeFigureOut">
              <a:rPr lang="sv-SE" smtClean="0"/>
              <a:t>2022-01-10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FAB86-14F6-41AB-9A14-5A1E1249D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F15F8-B75E-4862-8594-EF1EBBA49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5125-FEDA-46AE-ADC3-DBB7CE3F77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976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0225D-A25B-4FE5-8FE8-BF325D19A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273FF8-5DFD-43EC-B30D-E679427FB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843EA-3A45-48A8-9669-070218B00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9C10-1B64-4A43-B0C6-402972EFB5F8}" type="datetimeFigureOut">
              <a:rPr lang="sv-SE" smtClean="0"/>
              <a:t>2022-01-10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143EF-1544-41DE-8A40-06F21A16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E827D-5E90-483A-8666-15F186EB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5125-FEDA-46AE-ADC3-DBB7CE3F77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187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9EF3BC-7CBE-403E-B475-7324FD7486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20B02D-49BC-408C-800C-B2A62D063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03855-7F97-4F59-9B71-47B1F34BA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9C10-1B64-4A43-B0C6-402972EFB5F8}" type="datetimeFigureOut">
              <a:rPr lang="sv-SE" smtClean="0"/>
              <a:t>2022-01-10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A9DB2-3773-44FF-8B34-581914456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22AD8-A679-4B09-A216-134C1DFCB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5125-FEDA-46AE-ADC3-DBB7CE3F77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099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90708-737E-4F26-8BC3-477D71F3A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37614-3F22-4C27-AE98-C2FBFD2E8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4935E-3B0A-4D1A-BCA7-65FC89247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9C10-1B64-4A43-B0C6-402972EFB5F8}" type="datetimeFigureOut">
              <a:rPr lang="sv-SE" smtClean="0"/>
              <a:t>2022-01-10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7C260-D14F-4089-B938-5D9A1AB0B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31B34-FC9C-4757-8814-16B7933F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5125-FEDA-46AE-ADC3-DBB7CE3F77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480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BF237-5ABE-457F-B766-C80BCF290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FFFF9-AFFA-4A1E-9979-E7B54C07D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11BEF-1326-46A4-9634-510ABDD75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9C10-1B64-4A43-B0C6-402972EFB5F8}" type="datetimeFigureOut">
              <a:rPr lang="sv-SE" smtClean="0"/>
              <a:t>2022-01-10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488D5-453A-4F25-9BFE-C14187E1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E1C2-4312-4ADA-B494-02B7DF948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5125-FEDA-46AE-ADC3-DBB7CE3F77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504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78DCE-BADA-42C5-855A-6BE865819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D5FED-237D-4C35-AA2A-7EC0C7703D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F456B-F3A2-4771-89B7-303FA7C5F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53EBE-F423-45E0-88A1-41AE03D70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9C10-1B64-4A43-B0C6-402972EFB5F8}" type="datetimeFigureOut">
              <a:rPr lang="sv-SE" smtClean="0"/>
              <a:t>2022-01-10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C3410-5BB6-4B96-A8EB-8758FE95E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C40ED-D343-4782-83F3-3652CA809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5125-FEDA-46AE-ADC3-DBB7CE3F77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943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78527-B227-4CCE-86BE-CD430D0F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5B7EE-F210-4944-9537-AA7B793C1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31C1D-604E-420E-BECD-4DF0BDEFC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C73333-BA15-47D6-8525-37B8BD6F6A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0616F9-8850-43D4-9974-20CC8283B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7673E5-B90A-4DDB-A0F1-FCDEAA4F8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9C10-1B64-4A43-B0C6-402972EFB5F8}" type="datetimeFigureOut">
              <a:rPr lang="sv-SE" smtClean="0"/>
              <a:t>2022-01-10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9E8BF2-8EC0-438A-8245-91EBD722D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42BD02-9EAC-41C2-BF52-925811663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5125-FEDA-46AE-ADC3-DBB7CE3F77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86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FB6F7-F39B-4B5D-802F-0A7CE2ECA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EFD173-B2FD-4F1F-ADAA-2FB7D6EAC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9C10-1B64-4A43-B0C6-402972EFB5F8}" type="datetimeFigureOut">
              <a:rPr lang="sv-SE" smtClean="0"/>
              <a:t>2022-01-10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CA6BD-3CD5-44C4-9587-BA28A8E12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CED02-F8A6-4AC9-BDA4-F64237701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5125-FEDA-46AE-ADC3-DBB7CE3F77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055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F8E4D5-51BE-452F-97D0-32F90FA45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9C10-1B64-4A43-B0C6-402972EFB5F8}" type="datetimeFigureOut">
              <a:rPr lang="sv-SE" smtClean="0"/>
              <a:t>2022-01-10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051E68-9CF3-47EA-A984-9C6E779F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D3BE2-DBE5-48E0-B028-1096767B9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5125-FEDA-46AE-ADC3-DBB7CE3F77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664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44D92-170C-40E1-B963-D489022C1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1A777-6438-4BC5-855A-AEED3B4F0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ABBB4-8D6F-4956-A1CD-2ABAEDB4A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AC210-A00E-4E49-85C2-F3382E42F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9C10-1B64-4A43-B0C6-402972EFB5F8}" type="datetimeFigureOut">
              <a:rPr lang="sv-SE" smtClean="0"/>
              <a:t>2022-01-10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48CE2C-81C9-4CCD-A164-98CF4147D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0126-C8E7-4FA3-8053-678107FF6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5125-FEDA-46AE-ADC3-DBB7CE3F77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130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B777-42FC-4478-A392-2F9CB6362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F92DA7-23F8-44D7-9788-C0FC782405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65327B-8F5B-4B83-9F22-64E896DF6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34882-DD77-45B0-B131-431B31823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9C10-1B64-4A43-B0C6-402972EFB5F8}" type="datetimeFigureOut">
              <a:rPr lang="sv-SE" smtClean="0"/>
              <a:t>2022-01-10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AD944-731B-4C82-AFEC-B7EEC8F03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A3687-07D0-49DB-96DA-51F6406BF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5125-FEDA-46AE-ADC3-DBB7CE3F77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42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9E3928-C104-4BEA-A23A-C373533F2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D3A5F-24DC-48A3-893D-38DDA5DD7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CC948-11A7-46FD-A15C-64FB2B0268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E9C10-1B64-4A43-B0C6-402972EFB5F8}" type="datetimeFigureOut">
              <a:rPr lang="sv-SE" smtClean="0"/>
              <a:t>2022-01-10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B5497-8916-4523-BA6C-31F532E4C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50398-E2F7-4601-A355-E26B13C3AF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15125-FEDA-46AE-ADC3-DBB7CE3F77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551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B1821-6982-47FA-B76A-10362D9A3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8566" y="1305243"/>
            <a:ext cx="9144000" cy="2387600"/>
          </a:xfrm>
        </p:spPr>
        <p:txBody>
          <a:bodyPr>
            <a:normAutofit/>
          </a:bodyPr>
          <a:lstStyle/>
          <a:p>
            <a:r>
              <a:rPr lang="sv-SE" sz="4800" dirty="0" smtClean="0"/>
              <a:t>Förbrukningsjournaler i Appva</a:t>
            </a:r>
            <a:endParaRPr lang="sv-SE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674BC-0110-4FDE-8378-1EE927B25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8566" y="4187807"/>
            <a:ext cx="9144000" cy="1655762"/>
          </a:xfrm>
        </p:spPr>
        <p:txBody>
          <a:bodyPr>
            <a:normAutofit/>
          </a:bodyPr>
          <a:lstStyle/>
          <a:p>
            <a:r>
              <a:rPr lang="sv-SE" sz="3100" dirty="0" smtClean="0"/>
              <a:t>Så här måste du som ssk göra</a:t>
            </a:r>
          </a:p>
          <a:p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400" y="631080"/>
            <a:ext cx="22955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7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857495"/>
            <a:ext cx="10515600" cy="742706"/>
          </a:xfrm>
        </p:spPr>
        <p:txBody>
          <a:bodyPr>
            <a:normAutofit fontScale="90000"/>
          </a:bodyPr>
          <a:lstStyle/>
          <a:p>
            <a:r>
              <a:rPr lang="sv-SE" dirty="0"/>
              <a:t>S</a:t>
            </a:r>
            <a:r>
              <a:rPr lang="sv-SE" dirty="0" smtClean="0"/>
              <a:t>kapa två förbrukningsjournaler</a:t>
            </a:r>
            <a:br>
              <a:rPr lang="sv-SE" dirty="0" smtClean="0"/>
            </a:br>
            <a:r>
              <a:rPr lang="sv-SE" dirty="0" smtClean="0"/>
              <a:t>Börja med den till patientlådan i förrådet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99237"/>
            <a:ext cx="10515600" cy="3477725"/>
          </a:xfrm>
        </p:spPr>
        <p:txBody>
          <a:bodyPr/>
          <a:lstStyle/>
          <a:p>
            <a:r>
              <a:rPr lang="sv-SE" dirty="0" smtClean="0"/>
              <a:t>Gå in på patienten</a:t>
            </a:r>
          </a:p>
          <a:p>
            <a:r>
              <a:rPr lang="sv-SE" dirty="0" smtClean="0"/>
              <a:t>Klicka på fliken ”Förbrukningsjournal”</a:t>
            </a:r>
          </a:p>
          <a:p>
            <a:r>
              <a:rPr lang="sv-SE" dirty="0" smtClean="0"/>
              <a:t>+ Lägg till journal</a:t>
            </a:r>
          </a:p>
          <a:p>
            <a:r>
              <a:rPr lang="sv-SE" dirty="0" smtClean="0"/>
              <a:t>Namnge den tydligt enligt följande: ”Tablett  xxx, 5mg i Läkemedelsförrådet”</a:t>
            </a:r>
          </a:p>
          <a:p>
            <a:r>
              <a:rPr lang="sv-SE" dirty="0" smtClean="0"/>
              <a:t>Ange vilken behållning det är.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295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Skapa nu </a:t>
            </a:r>
            <a:r>
              <a:rPr lang="sv-SE" dirty="0" smtClean="0"/>
              <a:t>förbrukningsjournalen </a:t>
            </a:r>
            <a:r>
              <a:rPr lang="sv-SE" dirty="0" smtClean="0"/>
              <a:t>till brukarens skåp i lägenheten/hemmet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762864"/>
            <a:ext cx="10515600" cy="3433763"/>
          </a:xfrm>
        </p:spPr>
        <p:txBody>
          <a:bodyPr/>
          <a:lstStyle/>
          <a:p>
            <a:r>
              <a:rPr lang="sv-SE" dirty="0" smtClean="0"/>
              <a:t>Klicka på Förbrukningsjournal</a:t>
            </a:r>
          </a:p>
          <a:p>
            <a:r>
              <a:rPr lang="sv-SE" dirty="0" smtClean="0"/>
              <a:t>+ Lägg till journal</a:t>
            </a:r>
          </a:p>
          <a:p>
            <a:r>
              <a:rPr lang="sv-SE" dirty="0" smtClean="0"/>
              <a:t>Namnge tydligt enligt följande: </a:t>
            </a:r>
            <a:r>
              <a:rPr lang="sv-SE" dirty="0"/>
              <a:t>”Tablett  xxx, 5mg i </a:t>
            </a:r>
            <a:r>
              <a:rPr lang="sv-SE" dirty="0" smtClean="0"/>
              <a:t>brukarens hem”</a:t>
            </a:r>
          </a:p>
          <a:p>
            <a:r>
              <a:rPr lang="sv-SE" dirty="0" smtClean="0"/>
              <a:t>Fyll i resten som behövs.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6580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Dags att skapa en signeringslista som förbrukningsjournalen i hemmet ska kopplas till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162907"/>
            <a:ext cx="10515600" cy="4014055"/>
          </a:xfrm>
        </p:spPr>
        <p:txBody>
          <a:bodyPr/>
          <a:lstStyle/>
          <a:p>
            <a:r>
              <a:rPr lang="sv-SE" dirty="0" smtClean="0"/>
              <a:t>Skapa en signeringslista för narkotika om det inte redan finns.</a:t>
            </a:r>
          </a:p>
          <a:p>
            <a:r>
              <a:rPr lang="sv-SE" dirty="0" smtClean="0"/>
              <a:t>Ange tydlig instruktion.</a:t>
            </a:r>
          </a:p>
          <a:p>
            <a:r>
              <a:rPr lang="sv-SE" dirty="0" smtClean="0"/>
              <a:t>Klicka i ”Beställningsbar” </a:t>
            </a:r>
          </a:p>
          <a:p>
            <a:r>
              <a:rPr lang="sv-SE" dirty="0" smtClean="0"/>
              <a:t>Om signeringslista redan finns: Använd den och sedan ”lägg till”</a:t>
            </a:r>
          </a:p>
          <a:p>
            <a:r>
              <a:rPr lang="sv-SE" dirty="0" smtClean="0"/>
              <a:t>Hoppa över ”enhet”.</a:t>
            </a:r>
          </a:p>
          <a:p>
            <a:r>
              <a:rPr lang="sv-SE" i="1" dirty="0" smtClean="0"/>
              <a:t>Nu väljer du vilken förbrukningsjournal som ska kopplas till signeringslistan.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3800436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Resultat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839915"/>
            <a:ext cx="10515600" cy="3337048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Delegerad personal ser endast den förbrukningsjournal som är kopplad till den signeringslista de ska använda.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5998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5990AE70-F94A-40D7-AF85-799FCBB21A2E}" vid="{D95A5904-79C0-4AF0-9FD7-8DAE854A7F3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182</TotalTime>
  <Words>168</Words>
  <Application>Microsoft Office PowerPoint</Application>
  <PresentationFormat>Bredbild</PresentationFormat>
  <Paragraphs>24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Förbrukningsjournaler i Appva</vt:lpstr>
      <vt:lpstr>Skapa två förbrukningsjournaler Börja med den till patientlådan i förrådet</vt:lpstr>
      <vt:lpstr>Skapa nu förbrukningsjournalen till brukarens skåp i lägenheten/hemmet</vt:lpstr>
      <vt:lpstr>Dags att skapa en signeringslista som förbrukningsjournalen i hemmet ska kopplas till</vt:lpstr>
      <vt:lpstr>Resultat</vt:lpstr>
    </vt:vector>
  </TitlesOfParts>
  <Company>Heby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Susanne Ahlman</dc:creator>
  <cp:lastModifiedBy>Susanne Ahlman</cp:lastModifiedBy>
  <cp:revision>10</cp:revision>
  <dcterms:created xsi:type="dcterms:W3CDTF">2020-08-18T15:01:29Z</dcterms:created>
  <dcterms:modified xsi:type="dcterms:W3CDTF">2022-01-10T14:45:11Z</dcterms:modified>
</cp:coreProperties>
</file>